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906000" cy="6858000" type="A4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  <a:srgbClr val="FF6600"/>
    <a:srgbClr val="0000FF"/>
    <a:srgbClr val="08E8E8"/>
    <a:srgbClr val="38CC24"/>
    <a:srgbClr val="D9DDDF"/>
    <a:srgbClr val="CEDFEA"/>
    <a:srgbClr val="FFC9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4" autoAdjust="0"/>
    <p:restoredTop sz="99821" autoAdjust="0"/>
  </p:normalViewPr>
  <p:slideViewPr>
    <p:cSldViewPr>
      <p:cViewPr>
        <p:scale>
          <a:sx n="66" d="100"/>
          <a:sy n="66" d="100"/>
        </p:scale>
        <p:origin x="-2712" y="-1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57C3624-4491-487E-8EC9-78A1842C4B61}" type="datetimeFigureOut">
              <a:rPr lang="ru-RU"/>
              <a:pPr>
                <a:defRPr/>
              </a:pPr>
              <a:t>09.01.2025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686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/>
            </a:lvl1pPr>
          </a:lstStyle>
          <a:p>
            <a:fld id="{CCEE4E4C-0856-41AF-B626-DEBC92BD4A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9370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A34CE-4322-4C76-A2AA-984D98C979D3}" type="slidenum">
              <a:rPr lang="ru-RU" altLang="ru-RU" smtClean="0">
                <a:solidFill>
                  <a:schemeClr val="tx1"/>
                </a:solidFill>
                <a:cs typeface="Arial" charset="0"/>
              </a:rPr>
              <a:pPr/>
              <a:t>2</a:t>
            </a:fld>
            <a:endParaRPr lang="ru-RU" altLang="ru-RU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8C9F6-80EF-4AE2-BDBE-62ED678BEB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2775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4B8B0-628C-4570-8552-9598374A71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1556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C26E8-F975-4564-9A7E-D2780291EB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845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E304-2A8C-466F-A9A7-6DEDB3EBA8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771FC-5C4C-4F9B-BFC8-713A2363F6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25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6AF2C-B6EC-41BD-A72C-0E2B501611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9863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71AB9-2FE9-4A07-974F-F638C11243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1767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D06E9-F520-4A66-8749-74B7C3C2C0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0473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D4F4C-8F86-4F58-927E-57B07F2686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499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48AC4-C951-4D26-AB94-FC93C3699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5389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2E749-4B65-43C2-9F90-F1254D2535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4286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FCB64-EF1E-4146-A85A-47F29ACFAF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4101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DF68569-C5F7-45F8-8BCE-F72073DCCE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  <p:sldLayoutId id="214748449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jpe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00"/>
          <a:stretch>
            <a:fillRect/>
          </a:stretch>
        </p:blipFill>
        <p:spPr bwMode="auto">
          <a:xfrm>
            <a:off x="109538" y="-26988"/>
            <a:ext cx="9667875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83400" y="333375"/>
            <a:ext cx="263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chemeClr val="tx1"/>
                </a:solidFill>
              </a:rPr>
              <a:t>Министерство обороны</a:t>
            </a:r>
          </a:p>
          <a:p>
            <a:pPr eaLnBrk="1" hangingPunct="1"/>
            <a:r>
              <a:rPr lang="en-US" altLang="ru-RU" sz="1600">
                <a:solidFill>
                  <a:schemeClr val="tx1"/>
                </a:solidFill>
              </a:rPr>
              <a:t> </a:t>
            </a:r>
            <a:r>
              <a:rPr lang="ru-RU" altLang="ru-RU" sz="1600" noProof="1">
                <a:solidFill>
                  <a:schemeClr val="tx1"/>
                </a:solidFill>
              </a:rPr>
              <a:t>Республики Казахстан</a:t>
            </a: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5113" y="333375"/>
            <a:ext cx="314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kk-KZ" altLang="ru-RU" sz="1600">
                <a:solidFill>
                  <a:schemeClr val="tx1"/>
                </a:solidFill>
              </a:rPr>
              <a:t>Қазақстан Республикасының</a:t>
            </a:r>
          </a:p>
          <a:p>
            <a:pPr algn="ctr" eaLnBrk="1" hangingPunct="1"/>
            <a:r>
              <a:rPr lang="kk-KZ" altLang="ru-RU" sz="1600">
                <a:solidFill>
                  <a:schemeClr val="tx1"/>
                </a:solidFill>
              </a:rPr>
              <a:t>Қорғаныс министрлігі</a:t>
            </a: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1528763" y="5078413"/>
            <a:ext cx="72085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kk-KZ" sz="2000" b="0" dirty="0" smtClean="0">
                <a:solidFill>
                  <a:schemeClr val="tx1"/>
                </a:solidFill>
                <a:cs typeface="Arial" charset="0"/>
              </a:rPr>
              <a:t>ҚАЗАҚСТАН РЕСПУБЛИКАСЫ ҚОРҒАНЫС МИНИСТРЛІГІ 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Ш.УӘЛИХАНОВ АТЫНДАҒЫ  ӘСКЕРИ КОЛЛЕДЖІ</a:t>
            </a:r>
            <a:endParaRPr lang="ru-RU" sz="2000" b="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07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838" y="44450"/>
            <a:ext cx="1230312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1285875" y="-39760"/>
            <a:ext cx="7334250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Кәсіптік-техникалық пәндер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техникалық пәндер бойынша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оқытады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2292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02" t="9456" r="6384" b="7476"/>
          <a:stretch/>
        </p:blipFill>
        <p:spPr>
          <a:xfrm>
            <a:off x="422275" y="1481138"/>
            <a:ext cx="3887788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t="6638" b="2223"/>
          <a:stretch/>
        </p:blipFill>
        <p:spPr>
          <a:xfrm>
            <a:off x="5518150" y="4165600"/>
            <a:ext cx="3792538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8181"/>
          <a:stretch/>
        </p:blipFill>
        <p:spPr>
          <a:xfrm>
            <a:off x="469900" y="4167188"/>
            <a:ext cx="3792538" cy="23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t="8654"/>
          <a:stretch/>
        </p:blipFill>
        <p:spPr>
          <a:xfrm>
            <a:off x="5518150" y="1470025"/>
            <a:ext cx="3792538" cy="2308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920750" y="-133223"/>
            <a:ext cx="8135938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Атыс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қару-жарақ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штаттық қаруды қолданудың ережелерін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үйретуге және сол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қарудың жауынгерлік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мүмкіндіктерін максималды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түрде қолдануды үйретеді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700" y="1736725"/>
            <a:ext cx="324008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8563" y="1752600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8088" y="4284663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28022" t="34964" r="39267" b="32258"/>
          <a:stretch/>
        </p:blipFill>
        <p:spPr>
          <a:xfrm>
            <a:off x="5592763" y="4283075"/>
            <a:ext cx="323373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1065213" y="-90488"/>
            <a:ext cx="7775575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дене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дайындығы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қызметшілердің дене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дайындығының жоғары болуын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қадағалайды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4" descr="G:\123\DSCF2348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b="4494"/>
          <a:stretch/>
        </p:blipFill>
        <p:spPr bwMode="auto">
          <a:xfrm>
            <a:off x="923925" y="4027488"/>
            <a:ext cx="3021013" cy="216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92" name="Picture 8" descr="G:\123\DSCF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1317625"/>
            <a:ext cx="3003550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4342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23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r="7258"/>
          <a:stretch/>
        </p:blipFill>
        <p:spPr>
          <a:xfrm>
            <a:off x="5454650" y="4030663"/>
            <a:ext cx="3005138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r="6668"/>
          <a:stretch/>
        </p:blipFill>
        <p:spPr>
          <a:xfrm>
            <a:off x="890588" y="1317625"/>
            <a:ext cx="302418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896938" y="390525"/>
            <a:ext cx="795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ts val="0"/>
              </a:spcBef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Практикалық тәжірибелерін жетілдіру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мақсатында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55575" eaLnBrk="1" hangingPunct="1">
              <a:spcBef>
                <a:spcPts val="0"/>
              </a:spcBef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2-ші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3-ші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кадеттері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бөлімдерге әскери тағлымдамаға жолданады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5364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13585" b="6406"/>
          <a:stretch/>
        </p:blipFill>
        <p:spPr>
          <a:xfrm>
            <a:off x="5602288" y="4437063"/>
            <a:ext cx="3598862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r="1702" b="20322"/>
          <a:stretch/>
        </p:blipFill>
        <p:spPr>
          <a:xfrm>
            <a:off x="750888" y="1900238"/>
            <a:ext cx="3554412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8133"/>
          <a:stretch/>
        </p:blipFill>
        <p:spPr>
          <a:xfrm>
            <a:off x="776288" y="4441825"/>
            <a:ext cx="3527425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6546"/>
          <a:stretch/>
        </p:blipFill>
        <p:spPr>
          <a:xfrm>
            <a:off x="5600700" y="1900238"/>
            <a:ext cx="3600450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97013" y="188913"/>
            <a:ext cx="725487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Соңғы оқу кезеңі кадеттердің қорытынды аттестацияның емтихандарын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тапсырумен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аяқталады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638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6250" y="4087813"/>
            <a:ext cx="3779838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2988" y="4087813"/>
            <a:ext cx="3360737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5688" y="1231900"/>
            <a:ext cx="3360737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 descr="G:\2014.06 ГОС экзамены\DSC057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9263" y="1231900"/>
            <a:ext cx="3779837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63663" y="1317562"/>
            <a:ext cx="8348662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Квалификация: 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әскери істегі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кіші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бөлімнің маманы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(менеджер)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сыныптық біліктілік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В», «С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санатындағы куәлігі</a:t>
            </a:r>
            <a:endParaRPr lang="ru-RU" sz="1600" b="0" cap="all" dirty="0" smtClean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kk-KZ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3 санаттағы жаяу ұрыс машинасының жүргізушісі куәлігі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63663" y="188913"/>
            <a:ext cx="725646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колледжін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тамамдағаннан кейін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түлектерге «әскери істегі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кіші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бөлімнің манеджменті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мамандығы бойынша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диплом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табысталады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7413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0338" y="3641725"/>
            <a:ext cx="4321175" cy="2881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18742" t="11837" r="7166" b="14018"/>
          <a:stretch/>
        </p:blipFill>
        <p:spPr>
          <a:xfrm>
            <a:off x="276225" y="2763853"/>
            <a:ext cx="4316413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30300" y="71414"/>
            <a:ext cx="7645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бастап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колледжінің базасында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взвод-рота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деңгейінде сержанттар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құрамының біліктілігін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арттыру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мақсатында курстық дайындық жұмыс істейді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7" name="Picture 11" descr="D:\IMG_5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2100268"/>
            <a:ext cx="3357562" cy="204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8437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14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t="13315"/>
          <a:stretch/>
        </p:blipFill>
        <p:spPr>
          <a:xfrm>
            <a:off x="4792663" y="2197107"/>
            <a:ext cx="3322637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b="11278"/>
          <a:stretch/>
        </p:blipFill>
        <p:spPr>
          <a:xfrm>
            <a:off x="1130300" y="4411684"/>
            <a:ext cx="324643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/>
          <a:srcRect t="12201"/>
          <a:stretch/>
        </p:blipFill>
        <p:spPr>
          <a:xfrm>
            <a:off x="5380038" y="4484710"/>
            <a:ext cx="3279775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2" name="Text Box 2"/>
          <p:cNvSpPr txBox="1">
            <a:spLocks noChangeArrowheads="1"/>
          </p:cNvSpPr>
          <p:nvPr/>
        </p:nvSpPr>
        <p:spPr bwMode="auto">
          <a:xfrm>
            <a:off x="166654" y="1357298"/>
            <a:ext cx="920432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0" dirty="0" err="1" smtClean="0">
                <a:solidFill>
                  <a:schemeClr val="tx1"/>
                </a:solidFill>
                <a:cs typeface="Arial" charset="0"/>
              </a:rPr>
              <a:t>Қазіргі таңда Әскери колледжінің қабырғасында әртүрлі әскерлер тектерінің түрінің сержанттары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800" b="0" dirty="0" err="1" smtClean="0">
                <a:solidFill>
                  <a:schemeClr val="tx1"/>
                </a:solidFill>
                <a:cs typeface="Arial" charset="0"/>
              </a:rPr>
              <a:t>біліктілігін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800" b="0" dirty="0" err="1" smtClean="0">
                <a:solidFill>
                  <a:schemeClr val="tx1"/>
                </a:solidFill>
                <a:cs typeface="Arial" charset="0"/>
              </a:rPr>
              <a:t>арттыру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800" b="0" dirty="0" err="1" smtClean="0">
                <a:solidFill>
                  <a:schemeClr val="tx1"/>
                </a:solidFill>
                <a:cs typeface="Arial" charset="0"/>
              </a:rPr>
              <a:t>курсын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800" b="0" dirty="0" err="1" smtClean="0">
                <a:solidFill>
                  <a:schemeClr val="tx1"/>
                </a:solidFill>
                <a:cs typeface="Arial" charset="0"/>
              </a:rPr>
              <a:t>өтеді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595678" y="2781300"/>
            <a:ext cx="2728912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Әскери колледжінің «Амандық» оқу орталығы</a:t>
            </a:r>
            <a:endParaRPr lang="ru-RU" sz="2400" b="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9460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4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5081"/>
          <a:stretch/>
        </p:blipFill>
        <p:spPr>
          <a:xfrm>
            <a:off x="6407150" y="2501900"/>
            <a:ext cx="3240088" cy="205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b="6662"/>
          <a:stretch/>
        </p:blipFill>
        <p:spPr>
          <a:xfrm>
            <a:off x="244475" y="2498725"/>
            <a:ext cx="3240088" cy="20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12067" b="5761"/>
          <a:stretch/>
        </p:blipFill>
        <p:spPr>
          <a:xfrm>
            <a:off x="1187450" y="338138"/>
            <a:ext cx="3260725" cy="2011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t="17573"/>
          <a:stretch/>
        </p:blipFill>
        <p:spPr>
          <a:xfrm>
            <a:off x="5148263" y="288925"/>
            <a:ext cx="3262312" cy="20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t="5143"/>
          <a:stretch/>
        </p:blipFill>
        <p:spPr>
          <a:xfrm>
            <a:off x="1281113" y="4692650"/>
            <a:ext cx="3240087" cy="204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E:\ \IMG_8603.JPG"/>
          <p:cNvPicPr>
            <a:picLocks noChangeAspect="1" noChangeArrowheads="1"/>
          </p:cNvPicPr>
          <p:nvPr/>
        </p:nvPicPr>
        <p:blipFill>
          <a:blip r:embed="rId9" cstate="print"/>
          <a:srcRect b="6666"/>
          <a:stretch>
            <a:fillRect/>
          </a:stretch>
        </p:blipFill>
        <p:spPr bwMode="auto">
          <a:xfrm>
            <a:off x="5264150" y="4714875"/>
            <a:ext cx="3214688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925763" y="3051175"/>
            <a:ext cx="4054475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0" dirty="0" err="1" smtClean="0">
                <a:solidFill>
                  <a:schemeClr val="tx1"/>
                </a:solidFill>
              </a:rPr>
              <a:t>Ұлтаралық әскери бірлестік</a:t>
            </a:r>
            <a:endParaRPr lang="ru-RU" sz="2400" b="0" dirty="0">
              <a:solidFill>
                <a:schemeClr val="tx1"/>
              </a:solidFill>
            </a:endParaRP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984" t="8259" r="6981" b="5024"/>
          <a:stretch/>
        </p:blipFill>
        <p:spPr bwMode="auto">
          <a:xfrm>
            <a:off x="704850" y="1268413"/>
            <a:ext cx="2447925" cy="151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292350" y="6165850"/>
            <a:ext cx="2652562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Жауынгерлік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даярлық бойынша</a:t>
            </a:r>
            <a:endParaRPr lang="ru-RU" sz="12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нұсқаушылар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курсы 2016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60425" y="2892425"/>
            <a:ext cx="257093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АҚШ ҚК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делегациясының келуі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жылғы қыркүйек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6" name="Рисунок 2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7990" r="6001" b="8001"/>
          <a:stretch/>
        </p:blipFill>
        <p:spPr>
          <a:xfrm>
            <a:off x="2408238" y="4508500"/>
            <a:ext cx="2257425" cy="1512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14258" r="5877"/>
          <a:stretch/>
        </p:blipFill>
        <p:spPr bwMode="auto">
          <a:xfrm>
            <a:off x="3659188" y="765175"/>
            <a:ext cx="2446337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008313" y="2139950"/>
            <a:ext cx="397986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АҚШ ҚК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өкілдерімен бірлесе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өткізген жұмысындағы сержанттар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құрамымен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брифинг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өткізуі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жылғы мамыр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087880" y="2863850"/>
            <a:ext cx="215140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АҚШ ҚК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өкілдерінің келуі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2011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жылғы желтоқсан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8" descr="Пэтон Холл"/>
          <p:cNvPicPr>
            <a:picLocks noChangeAspect="1" noChangeArrowheads="1"/>
          </p:cNvPicPr>
          <p:nvPr/>
        </p:nvPicPr>
        <p:blipFill rotWithShape="1">
          <a:blip r:embed="rId7" cstate="print"/>
          <a:srcRect l="3559" r="1" b="9022"/>
          <a:stretch/>
        </p:blipFill>
        <p:spPr bwMode="auto">
          <a:xfrm>
            <a:off x="6937375" y="1262063"/>
            <a:ext cx="2479675" cy="1452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407275" y="5126038"/>
            <a:ext cx="25146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АҚШ ҚК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сержанттарымен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бірлесе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жасаған жұмыс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/>
          <a:srcRect l="1690" r="2891"/>
          <a:stretch/>
        </p:blipFill>
        <p:spPr>
          <a:xfrm>
            <a:off x="7400925" y="3573463"/>
            <a:ext cx="2376488" cy="1450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/>
          <a:srcRect l="2212" r="-1" b="5290"/>
          <a:stretch/>
        </p:blipFill>
        <p:spPr>
          <a:xfrm>
            <a:off x="4881563" y="4486275"/>
            <a:ext cx="2374900" cy="153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705350" y="6165850"/>
            <a:ext cx="2624138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Жоғары сержанттар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құрамының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симпозиумы 2016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/>
          <a:srcRect l="6800" t="7546" r="3157" b="3556"/>
          <a:stretch/>
        </p:blipFill>
        <p:spPr>
          <a:xfrm>
            <a:off x="57150" y="3500438"/>
            <a:ext cx="2232025" cy="1441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0" y="5033963"/>
            <a:ext cx="229235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Әскери колледжінің бастығымен танысу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сәті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4521200" y="65246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21508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76536" y="4005064"/>
            <a:ext cx="8567737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Сержант </a:t>
            </a:r>
            <a:r>
              <a:rPr lang="ru-RU" sz="200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кәсіпқой кіші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командир,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нұсқаушы, тәрбиеші және сарбаздардың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тәлімгері.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76536" y="2348880"/>
            <a:ext cx="8569325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«СЕРЖАНТ </a:t>
            </a:r>
            <a:r>
              <a:rPr lang="ru-RU" sz="200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жоғары стандарттарды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білетін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және оларды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басып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озатын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бағыныстыларына үлгі сарбаздардың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көшбасшысы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4521200" y="65246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 rot="10800000">
            <a:off x="852488" y="1111250"/>
            <a:ext cx="8601106" cy="5170488"/>
          </a:xfrm>
          <a:prstGeom prst="verticalScroll">
            <a:avLst>
              <a:gd name="adj" fmla="val 8292"/>
            </a:avLst>
          </a:prstGeom>
          <a:solidFill>
            <a:srgbClr val="FFFFCC">
              <a:alpha val="8392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058" name="Rectangle 1"/>
          <p:cNvSpPr>
            <a:spLocks noChangeArrowheads="1"/>
          </p:cNvSpPr>
          <p:nvPr/>
        </p:nvSpPr>
        <p:spPr bwMode="auto">
          <a:xfrm>
            <a:off x="1208088" y="2714620"/>
            <a:ext cx="77454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 Республикасы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Қарулы Күштерінде кәсіпқой сержанттарды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даярлау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мақсатында 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жылғы 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шілдеде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 Республикасының 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№3049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Жарлығымен Әскери колледжі</a:t>
            </a:r>
            <a:r>
              <a:rPr lang="ru-RU" sz="22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(Кадет корпусы) </a:t>
            </a:r>
            <a:r>
              <a:rPr lang="ru-RU" sz="22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құрылды</a:t>
            </a:r>
            <a:endParaRPr lang="ru-RU" altLang="ru-RU" sz="22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4103" name="Рисунок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>
            <a:off x="4108450" y="10128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4108450" y="10128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22533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200472" y="2636912"/>
            <a:ext cx="9505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 dirty="0" err="1" smtClean="0">
                <a:solidFill>
                  <a:schemeClr val="tx1"/>
                </a:solidFill>
              </a:rPr>
              <a:t>Назарларыңызға рахмет</a:t>
            </a:r>
            <a:r>
              <a:rPr lang="ru-RU" b="0" dirty="0" smtClean="0">
                <a:solidFill>
                  <a:schemeClr val="tx1"/>
                </a:solidFill>
              </a:rPr>
              <a:t>!</a:t>
            </a:r>
            <a:endParaRPr lang="ru-R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38092" y="3500438"/>
            <a:ext cx="921550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Әскери  колледжінің міндеті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кәсіпқой сержанттарды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«әскери істе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кіші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бөлімнің менеджменті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»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мамандығы бойынша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дайындап</a:t>
            </a:r>
            <a:r>
              <a:rPr lang="ru-RU" sz="18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шығару</a:t>
            </a:r>
            <a:endParaRPr lang="ru-RU" sz="1800" b="0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136576" y="247967"/>
            <a:ext cx="725591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Қызметі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мен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функциясы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988" y="4365625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6963" y="1196975"/>
            <a:ext cx="324008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425" y="4437063"/>
            <a:ext cx="3240088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5" y="1196975"/>
            <a:ext cx="3240088" cy="21605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129" name="Рисунок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2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23875" y="5567363"/>
            <a:ext cx="8748713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29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жыл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ішінде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Әскери колледжі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4000-нан аса сержант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даярлап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шығарды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,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қазіргі таңда олар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бөлімше сержантынан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ҚР ҚК Бас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сержантына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дейінгі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лауазымдарда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өз қызметтерін атқаруда</a:t>
            </a:r>
            <a:endParaRPr lang="ru-RU" sz="2000" b="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6148" name="Рисунок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-81906" y="428604"/>
            <a:ext cx="10183614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7200" algn="ctr" defTabSz="449263" eaLnBrk="1" hangingPunct="1">
              <a:buSzPct val="100000"/>
              <a:buAutoNum type="arabicPlain" startAt="1999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2скери </a:t>
            </a:r>
            <a:r>
              <a:rPr lang="kk-KZ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колледжінің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қабырғасынан бірінші</a:t>
            </a:r>
            <a:endParaRPr lang="ru-RU" sz="2000" b="0" cap="all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4000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кәсіпқой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-сержанттар түлеп  шықты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.</a:t>
            </a:r>
            <a:endParaRPr lang="ru-RU" sz="2000" i="1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688" y="1373188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3775" y="1373188"/>
            <a:ext cx="3240088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Picture 5" descr="IMG_7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8163" y="3257550"/>
            <a:ext cx="3278187" cy="2220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Picture 4" descr="1 президент"/>
          <p:cNvPicPr>
            <a:picLocks noChangeAspect="1" noChangeArrowheads="1"/>
          </p:cNvPicPr>
          <p:nvPr/>
        </p:nvPicPr>
        <p:blipFill>
          <a:blip r:embed="rId7" cstate="print"/>
          <a:srcRect l="69258" t="21324" r="5742" b="55102"/>
          <a:stretch>
            <a:fillRect/>
          </a:stretch>
        </p:blipFill>
        <p:spPr bwMode="auto">
          <a:xfrm>
            <a:off x="1443038" y="3279775"/>
            <a:ext cx="3509962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052513" y="3500438"/>
            <a:ext cx="8035925" cy="28029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жеке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психологиялық ерекшелігінің сапасын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анықтау</a:t>
            </a: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дене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дайындығының деңгейін анықтау</a:t>
            </a: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медициналық тексеру</a:t>
            </a: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Clr>
                <a:srgbClr val="000000"/>
              </a:buClr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мектептегі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9 және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11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сыныптың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аттестаты 3.0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балдан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кем </a:t>
            </a:r>
            <a:r>
              <a:rPr lang="ru-RU" altLang="ru-RU" sz="2200" b="0" dirty="0" err="1" smtClean="0">
                <a:solidFill>
                  <a:schemeClr val="tx1"/>
                </a:solidFill>
                <a:latin typeface="Times New Roman" pitchFamily="18" charset="0"/>
              </a:rPr>
              <a:t>болмауы</a:t>
            </a: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71" name="AutoShape 64"/>
          <p:cNvSpPr>
            <a:spLocks noChangeArrowheads="1"/>
          </p:cNvSpPr>
          <p:nvPr/>
        </p:nvSpPr>
        <p:spPr bwMode="auto">
          <a:xfrm>
            <a:off x="428625" y="3276600"/>
            <a:ext cx="628650" cy="931863"/>
          </a:xfrm>
          <a:prstGeom prst="rightArrow">
            <a:avLst>
              <a:gd name="adj1" fmla="val 50000"/>
              <a:gd name="adj2" fmla="val 22894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2" name="AutoShape 65"/>
          <p:cNvSpPr>
            <a:spLocks noChangeArrowheads="1"/>
          </p:cNvSpPr>
          <p:nvPr/>
        </p:nvSpPr>
        <p:spPr bwMode="auto">
          <a:xfrm>
            <a:off x="428625" y="3952875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3" name="AutoShape 66"/>
          <p:cNvSpPr>
            <a:spLocks noChangeArrowheads="1"/>
          </p:cNvSpPr>
          <p:nvPr/>
        </p:nvSpPr>
        <p:spPr bwMode="auto">
          <a:xfrm>
            <a:off x="428625" y="4645025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4" name="AutoShape 67"/>
          <p:cNvSpPr>
            <a:spLocks noChangeArrowheads="1"/>
          </p:cNvSpPr>
          <p:nvPr/>
        </p:nvSpPr>
        <p:spPr bwMode="auto">
          <a:xfrm>
            <a:off x="428625" y="5321300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1692275" y="333375"/>
            <a:ext cx="63960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ҚР ҚМ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колледжіне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түсу үшін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іріктеу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шарттары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676400" y="3068638"/>
            <a:ext cx="6396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Түсушілерге қойылатын талаптар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7178" name="Рисунок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180" name="Text Box 2"/>
          <p:cNvSpPr txBox="1">
            <a:spLocks noChangeArrowheads="1"/>
          </p:cNvSpPr>
          <p:nvPr/>
        </p:nvSpPr>
        <p:spPr bwMode="auto">
          <a:xfrm>
            <a:off x="350838" y="1557338"/>
            <a:ext cx="9204325" cy="109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Азаматтық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жасөспірім–11 сыныптан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кейін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17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ден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21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жас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аралығында 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, 9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сыныптан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кейін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15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жастан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кем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болмауы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керек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.</a:t>
            </a:r>
            <a:endParaRPr lang="ru-RU" sz="2400" b="0" dirty="0">
              <a:solidFill>
                <a:schemeClr val="tx1"/>
              </a:solidFill>
              <a:cs typeface="Arial" charset="0"/>
            </a:endParaRP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Келісімшарт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бойынша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әскери қызметшілер 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мен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мерзімдік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қызметтегі сарбаздар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– 23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жастан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  <a:cs typeface="Arial" charset="0"/>
              </a:rPr>
              <a:t>аспаған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. </a:t>
            </a:r>
            <a:endParaRPr lang="ru-RU" sz="2400" b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WordArt 72"/>
          <p:cNvSpPr>
            <a:spLocks noChangeArrowheads="1" noChangeShapeType="1" noTextEdit="1"/>
          </p:cNvSpPr>
          <p:nvPr/>
        </p:nvSpPr>
        <p:spPr bwMode="auto">
          <a:xfrm>
            <a:off x="1095348" y="404664"/>
            <a:ext cx="7858180" cy="116694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910"/>
              </a:avLst>
            </a:prstTxWarp>
          </a:bodyPr>
          <a:lstStyle/>
          <a:p>
            <a:pPr algn="ctr" eaLnBrk="1" hangingPunct="1">
              <a:defRPr/>
            </a:pP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колледжінде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«әскери істегі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кіші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бөлімнің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менеджменті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мамандығы бойынша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оқыту бағдарламасы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сыныптан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айға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сыныптан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20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айға  </a:t>
            </a:r>
            <a:r>
              <a:rPr lang="ru-RU" sz="2000" b="0" i="1" kern="1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есептелген</a:t>
            </a:r>
            <a:endParaRPr lang="ru-RU" sz="2000" b="0" i="1" kern="10" cap="all" dirty="0">
              <a:ln w="9000" cmpd="sng">
                <a:noFill/>
                <a:prstDash val="solid"/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809596" y="1714488"/>
            <a:ext cx="8034338" cy="503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11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сыныптан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кейін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түскен кадеттер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1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курста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әскери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ант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қабылдайды</a:t>
            </a:r>
            <a:endParaRPr lang="ru-RU" sz="20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819150" y="5634061"/>
            <a:ext cx="8034338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1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курсты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тәмәмдаған әр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кадет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мерзімі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</a:p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10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жылға келісімшарт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 err="1" smtClean="0">
                <a:solidFill>
                  <a:schemeClr val="tx1"/>
                </a:solidFill>
                <a:cs typeface="Arial" charset="0"/>
              </a:rPr>
              <a:t>жасасады</a:t>
            </a:r>
            <a:endParaRPr lang="ru-RU" sz="2000" b="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819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3" y="2557463"/>
            <a:ext cx="4335462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4613" y="2557463"/>
            <a:ext cx="4319587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noFill/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9219" name="Line 21"/>
          <p:cNvSpPr>
            <a:spLocks noChangeShapeType="1"/>
          </p:cNvSpPr>
          <p:nvPr/>
        </p:nvSpPr>
        <p:spPr bwMode="auto">
          <a:xfrm flipV="1">
            <a:off x="4924425" y="3068638"/>
            <a:ext cx="0" cy="720725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72986" y="5233988"/>
            <a:ext cx="3024187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1" name="AutoShape 6"/>
          <p:cNvSpPr>
            <a:spLocks noChangeArrowheads="1"/>
          </p:cNvSpPr>
          <p:nvPr/>
        </p:nvSpPr>
        <p:spPr bwMode="auto">
          <a:xfrm>
            <a:off x="3452802" y="5233988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427413" y="1773238"/>
            <a:ext cx="3024187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6753225" y="1773238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4" name="AutoShape 6"/>
          <p:cNvSpPr>
            <a:spLocks noChangeArrowheads="1"/>
          </p:cNvSpPr>
          <p:nvPr/>
        </p:nvSpPr>
        <p:spPr bwMode="auto">
          <a:xfrm>
            <a:off x="85725" y="1773238"/>
            <a:ext cx="3024188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 flipH="1" flipV="1">
            <a:off x="2260600" y="3141663"/>
            <a:ext cx="911225" cy="627062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6" name="Line 22"/>
          <p:cNvSpPr>
            <a:spLocks noChangeShapeType="1"/>
          </p:cNvSpPr>
          <p:nvPr/>
        </p:nvSpPr>
        <p:spPr bwMode="auto">
          <a:xfrm flipV="1">
            <a:off x="6797675" y="3141663"/>
            <a:ext cx="1079500" cy="627062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10" name="Rectangle 13"/>
          <p:cNvSpPr>
            <a:spLocks noChangeArrowheads="1"/>
          </p:cNvSpPr>
          <p:nvPr/>
        </p:nvSpPr>
        <p:spPr bwMode="auto">
          <a:xfrm>
            <a:off x="3153885" y="3772495"/>
            <a:ext cx="3701053" cy="710067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ОҚЫТУ АЛТЫ ЦИКЛДА ӨТКІЗІЛЕДІ</a:t>
            </a:r>
            <a:endParaRPr lang="ru-RU" sz="2000" b="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0" name="Line 23"/>
          <p:cNvSpPr>
            <a:spLocks noChangeShapeType="1"/>
          </p:cNvSpPr>
          <p:nvPr/>
        </p:nvSpPr>
        <p:spPr bwMode="auto">
          <a:xfrm flipH="1">
            <a:off x="2381232" y="4500570"/>
            <a:ext cx="793750" cy="722313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-58738" y="2066108"/>
            <a:ext cx="3384606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Гуманитарлық пәндер </a:t>
            </a:r>
            <a:r>
              <a:rPr lang="ru-RU" sz="1800" b="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</a:t>
            </a:r>
            <a:endParaRPr lang="ru-RU" sz="18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453135" y="2137546"/>
            <a:ext cx="2956371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Әскери-кәсіптік пәндер </a:t>
            </a: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циклы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-690602" y="5383213"/>
            <a:ext cx="46037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1666852" y="714356"/>
            <a:ext cx="6394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Білім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деңгейі: орта-арнайы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10"/>
          <p:cNvSpPr>
            <a:spLocks noChangeArrowheads="1"/>
          </p:cNvSpPr>
          <p:nvPr/>
        </p:nvSpPr>
        <p:spPr bwMode="auto">
          <a:xfrm>
            <a:off x="3509681" y="5495132"/>
            <a:ext cx="2895871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Атыс</a:t>
            </a: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және қару</a:t>
            </a: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cs typeface="Arial" panose="020B0604020202020204" pitchFamily="34" charset="0"/>
              </a:rPr>
              <a:t>-жарақ </a:t>
            </a: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cs typeface="Arial" panose="020B0604020202020204" pitchFamily="34" charset="0"/>
              </a:rPr>
              <a:t>циклы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6839726" y="2137546"/>
            <a:ext cx="2895871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Кәсіптік-техникалық пәндер </a:t>
            </a: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циклы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>
            <a:off x="6810388" y="4500570"/>
            <a:ext cx="720725" cy="720725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23778" y="5495132"/>
            <a:ext cx="296730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 </a:t>
            </a:r>
            <a:r>
              <a:rPr lang="kk-KZ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және дене дайындығы циклы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9" name="Рисунок 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0" name="TextBox 25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241" name="AutoShape 6"/>
          <p:cNvSpPr>
            <a:spLocks noChangeArrowheads="1"/>
          </p:cNvSpPr>
          <p:nvPr/>
        </p:nvSpPr>
        <p:spPr bwMode="auto">
          <a:xfrm>
            <a:off x="3081338" y="3778250"/>
            <a:ext cx="3744912" cy="720725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6715158" y="5214950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72037" y="5423694"/>
            <a:ext cx="2895871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Артиллерия </a:t>
            </a: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sz="1800" b="0" cap="all" dirty="0" err="1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cs typeface="Arial" panose="020B0604020202020204" pitchFamily="34" charset="0"/>
              </a:rPr>
              <a:t>зымырандық әскерлер </a:t>
            </a: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cs typeface="Arial" panose="020B0604020202020204" pitchFamily="34" charset="0"/>
              </a:rPr>
              <a:t>циклы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4952998" y="4500570"/>
            <a:ext cx="45719" cy="714380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1128713" y="115888"/>
            <a:ext cx="7770812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Гуманитарлық пәндер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өзіне гуманитарлық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әлеуметтік-экономикалық және жалпы-кәсіптік пәндер бойынша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оқытуды қосады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0244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9175" r="3003"/>
          <a:stretch/>
        </p:blipFill>
        <p:spPr>
          <a:xfrm>
            <a:off x="5568950" y="1381125"/>
            <a:ext cx="3214688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E:\ \IMG_7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950" y="4095750"/>
            <a:ext cx="324008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E:\ \5503d7955c3921426315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8388" y="1435100"/>
            <a:ext cx="3238500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E:\ \IMG_6921.JPG"/>
          <p:cNvPicPr>
            <a:picLocks noChangeAspect="1" noChangeArrowheads="1"/>
          </p:cNvPicPr>
          <p:nvPr/>
        </p:nvPicPr>
        <p:blipFill>
          <a:blip r:embed="rId7" cstate="print"/>
          <a:srcRect r="4868"/>
          <a:stretch>
            <a:fillRect/>
          </a:stretch>
        </p:blipFill>
        <p:spPr bwMode="auto">
          <a:xfrm>
            <a:off x="5568950" y="4024313"/>
            <a:ext cx="3286125" cy="2303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1349375" y="290041"/>
            <a:ext cx="733425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Әскери-кәсіптік пәндер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циклы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пәндерді оқытуды қосады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126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" y="4137025"/>
            <a:ext cx="4064000" cy="251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" y="1376363"/>
            <a:ext cx="4054475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7" descr="IMG_84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3363" y="1376363"/>
            <a:ext cx="4087812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72" name="TextBox 16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1" name="Picture 10" descr="E:\ \IMG_8550.JPG"/>
          <p:cNvPicPr>
            <a:picLocks noChangeAspect="1" noChangeArrowheads="1"/>
          </p:cNvPicPr>
          <p:nvPr/>
        </p:nvPicPr>
        <p:blipFill>
          <a:blip r:embed="rId7" cstate="print"/>
          <a:srcRect t="9483"/>
          <a:stretch>
            <a:fillRect/>
          </a:stretch>
        </p:blipFill>
        <p:spPr bwMode="auto">
          <a:xfrm>
            <a:off x="5310188" y="4184650"/>
            <a:ext cx="4143375" cy="250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defRPr sz="5400" b="1" cap="none" spc="0" dirty="0" smtClean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17995</TotalTime>
  <Words>522</Words>
  <Application>Microsoft Office PowerPoint</Application>
  <PresentationFormat>Лист A4 (210x297 мм)</PresentationFormat>
  <Paragraphs>92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It's OK!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Switsh</dc:creator>
  <cp:lastModifiedBy>Жетписбаев</cp:lastModifiedBy>
  <cp:revision>1544</cp:revision>
  <dcterms:created xsi:type="dcterms:W3CDTF">2004-03-31T18:10:59Z</dcterms:created>
  <dcterms:modified xsi:type="dcterms:W3CDTF">2025-01-09T12:32:21Z</dcterms:modified>
</cp:coreProperties>
</file>